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0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4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4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9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0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2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2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8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9E36-7379-463F-AF6E-DBF306B979A7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2A8C-1F39-46DB-81AD-8ED5252CC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219199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dirty="0" smtClean="0">
                <a:effectLst/>
                <a:latin typeface="Verdana"/>
                <a:ea typeface="Times New Roman"/>
              </a:rPr>
              <a:t/>
            </a:r>
            <a:br>
              <a:rPr lang="es-ES" dirty="0" smtClean="0">
                <a:effectLst/>
                <a:latin typeface="Verdana"/>
                <a:ea typeface="Times New Roman"/>
              </a:rPr>
            </a:br>
            <a:r>
              <a:rPr lang="es-ES" dirty="0">
                <a:latin typeface="Verdana"/>
                <a:ea typeface="Times New Roman"/>
              </a:rPr>
              <a:t/>
            </a:r>
            <a:br>
              <a:rPr lang="es-ES" dirty="0">
                <a:latin typeface="Verdana"/>
                <a:ea typeface="Times New Roman"/>
              </a:rPr>
            </a:br>
            <a:r>
              <a:rPr lang="es-ES" dirty="0" smtClean="0">
                <a:latin typeface="Verdana"/>
                <a:ea typeface="Times New Roman"/>
              </a:rPr>
              <a:t/>
            </a:r>
            <a:br>
              <a:rPr lang="es-ES" dirty="0" smtClean="0">
                <a:latin typeface="Verdana"/>
                <a:ea typeface="Times New Roman"/>
              </a:rPr>
            </a:br>
            <a:r>
              <a:rPr lang="es-ES" dirty="0">
                <a:latin typeface="Verdana"/>
                <a:ea typeface="Times New Roman"/>
              </a:rPr>
              <a:t/>
            </a:r>
            <a:br>
              <a:rPr lang="es-ES" dirty="0">
                <a:latin typeface="Verdana"/>
                <a:ea typeface="Times New Roman"/>
              </a:rPr>
            </a:br>
            <a:r>
              <a:rPr lang="es-ES" dirty="0" smtClean="0">
                <a:latin typeface="Verdana"/>
                <a:ea typeface="Times New Roman"/>
              </a:rPr>
              <a:t/>
            </a:r>
            <a:br>
              <a:rPr lang="es-ES" dirty="0" smtClean="0">
                <a:latin typeface="Verdana"/>
                <a:ea typeface="Times New Roman"/>
              </a:rPr>
            </a:br>
            <a:r>
              <a:rPr lang="es-ES" dirty="0">
                <a:latin typeface="Verdana"/>
                <a:ea typeface="Times New Roman"/>
              </a:rPr>
              <a:t/>
            </a:r>
            <a:br>
              <a:rPr lang="es-ES" dirty="0">
                <a:latin typeface="Verdana"/>
                <a:ea typeface="Times New Roman"/>
              </a:rPr>
            </a:br>
            <a:r>
              <a:rPr lang="es-ES" dirty="0" smtClean="0">
                <a:effectLst/>
                <a:latin typeface="Verdana"/>
                <a:ea typeface="Times New Roman"/>
              </a:rPr>
              <a:t>E</a:t>
            </a:r>
            <a:r>
              <a:rPr lang="es-ES" dirty="0" smtClean="0">
                <a:solidFill>
                  <a:srgbClr val="FF6600"/>
                </a:solidFill>
                <a:effectLst/>
                <a:latin typeface="Verdana"/>
                <a:ea typeface="Times New Roman"/>
              </a:rPr>
              <a:t>X</a:t>
            </a:r>
            <a:r>
              <a:rPr lang="es-ES" dirty="0" smtClean="0">
                <a:solidFill>
                  <a:srgbClr val="99CC00"/>
                </a:solidFill>
                <a:effectLst/>
                <a:latin typeface="Verdana"/>
                <a:ea typeface="Times New Roman"/>
              </a:rPr>
              <a:t>P</a:t>
            </a:r>
            <a:r>
              <a:rPr lang="es-ES" dirty="0" smtClean="0">
                <a:solidFill>
                  <a:srgbClr val="0000FF"/>
                </a:solidFill>
                <a:effectLst/>
                <a:latin typeface="Verdana"/>
                <a:ea typeface="Times New Roman"/>
              </a:rPr>
              <a:t>R</a:t>
            </a:r>
            <a:r>
              <a:rPr lang="es-ES" dirty="0" smtClean="0">
                <a:solidFill>
                  <a:srgbClr val="CC99FF"/>
                </a:solidFill>
                <a:effectLst/>
                <a:latin typeface="Verdana"/>
                <a:ea typeface="Times New Roman"/>
              </a:rPr>
              <a:t>E</a:t>
            </a:r>
            <a:r>
              <a:rPr lang="es-ES" dirty="0" smtClean="0">
                <a:solidFill>
                  <a:srgbClr val="FF00FF"/>
                </a:solidFill>
                <a:effectLst/>
                <a:latin typeface="Verdana"/>
                <a:ea typeface="Times New Roman"/>
              </a:rPr>
              <a:t>S</a:t>
            </a:r>
            <a:r>
              <a:rPr lang="es-ES" dirty="0" smtClean="0">
                <a:solidFill>
                  <a:srgbClr val="33CCCC"/>
                </a:solidFill>
                <a:effectLst/>
                <a:latin typeface="Verdana"/>
                <a:ea typeface="Times New Roman"/>
              </a:rPr>
              <a:t>I</a:t>
            </a:r>
            <a:r>
              <a:rPr lang="es-ES" dirty="0" smtClean="0">
                <a:solidFill>
                  <a:srgbClr val="008080"/>
                </a:solidFill>
                <a:effectLst/>
                <a:latin typeface="Verdana"/>
                <a:ea typeface="Times New Roman"/>
              </a:rPr>
              <a:t>O</a:t>
            </a:r>
            <a:r>
              <a:rPr lang="es-ES" dirty="0" smtClean="0">
                <a:solidFill>
                  <a:srgbClr val="FF99CC"/>
                </a:solidFill>
                <a:effectLst/>
                <a:latin typeface="Verdana"/>
                <a:ea typeface="Times New Roman"/>
              </a:rPr>
              <a:t>N</a:t>
            </a:r>
            <a:r>
              <a:rPr lang="es-ES" b="1" dirty="0" smtClean="0">
                <a:solidFill>
                  <a:srgbClr val="FFFF00"/>
                </a:solidFill>
                <a:effectLst/>
                <a:latin typeface="Verdana"/>
                <a:ea typeface="Times New Roman"/>
              </a:rPr>
              <a:t>E</a:t>
            </a:r>
            <a:r>
              <a:rPr lang="es-ES" dirty="0" smtClean="0">
                <a:solidFill>
                  <a:srgbClr val="FF6600"/>
                </a:solidFill>
                <a:effectLst/>
                <a:latin typeface="Verdana"/>
                <a:ea typeface="Times New Roman"/>
              </a:rPr>
              <a:t>S</a:t>
            </a:r>
            <a:r>
              <a:rPr lang="es-ES" dirty="0" smtClean="0">
                <a:effectLst/>
                <a:latin typeface="Verdana"/>
                <a:ea typeface="Times New Roman"/>
              </a:rPr>
              <a:t> </a:t>
            </a:r>
            <a:r>
              <a:rPr lang="es-ES" dirty="0" smtClean="0">
                <a:solidFill>
                  <a:srgbClr val="99CCFF"/>
                </a:solidFill>
                <a:effectLst/>
                <a:latin typeface="Verdana"/>
                <a:ea typeface="Times New Roman"/>
              </a:rPr>
              <a:t>C</a:t>
            </a:r>
            <a:r>
              <a:rPr lang="es-ES" dirty="0" smtClean="0">
                <a:solidFill>
                  <a:srgbClr val="FF9900"/>
                </a:solidFill>
                <a:effectLst/>
                <a:latin typeface="Verdana"/>
                <a:ea typeface="Times New Roman"/>
              </a:rPr>
              <a:t>O</a:t>
            </a:r>
            <a:r>
              <a:rPr lang="es-ES" dirty="0" smtClean="0">
                <a:solidFill>
                  <a:srgbClr val="993366"/>
                </a:solidFill>
                <a:effectLst/>
                <a:latin typeface="Verdana"/>
                <a:ea typeface="Times New Roman"/>
              </a:rPr>
              <a:t>N</a:t>
            </a:r>
            <a:r>
              <a:rPr lang="es-ES" dirty="0" smtClean="0">
                <a:effectLst/>
                <a:latin typeface="Verdana"/>
                <a:ea typeface="Times New Roman"/>
              </a:rPr>
              <a:t> </a:t>
            </a:r>
            <a:r>
              <a:rPr lang="es-ES" dirty="0" smtClean="0">
                <a:solidFill>
                  <a:srgbClr val="800000"/>
                </a:solidFill>
                <a:effectLst/>
                <a:latin typeface="Verdana"/>
                <a:ea typeface="Times New Roman"/>
              </a:rPr>
              <a:t>C</a:t>
            </a:r>
            <a:r>
              <a:rPr lang="es-ES" dirty="0" smtClean="0">
                <a:solidFill>
                  <a:srgbClr val="00FF00"/>
                </a:solidFill>
                <a:effectLst/>
                <a:latin typeface="Verdana"/>
                <a:ea typeface="Times New Roman"/>
              </a:rPr>
              <a:t>O</a:t>
            </a:r>
            <a:r>
              <a:rPr lang="es-ES" dirty="0" smtClean="0">
                <a:ln w="0">
                  <a:solidFill>
                    <a:prstClr val="black"/>
                  </a:solidFill>
                </a:ln>
                <a:noFill/>
                <a:effectLst/>
                <a:latin typeface="Verdana"/>
                <a:ea typeface="Times New Roman"/>
              </a:rPr>
              <a:t>L</a:t>
            </a:r>
            <a:r>
              <a:rPr lang="es-ES" dirty="0" smtClean="0">
                <a:solidFill>
                  <a:srgbClr val="FF33CC"/>
                </a:solidFill>
                <a:effectLst/>
                <a:latin typeface="Verdana"/>
                <a:ea typeface="Times New Roman"/>
              </a:rPr>
              <a:t>O</a:t>
            </a:r>
            <a:r>
              <a:rPr lang="es-ES" dirty="0" smtClean="0">
                <a:solidFill>
                  <a:srgbClr val="808080"/>
                </a:solidFill>
                <a:effectLst/>
                <a:latin typeface="Verdana"/>
                <a:ea typeface="Times New Roman"/>
              </a:rPr>
              <a:t>R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s-ES" sz="2400" b="1" dirty="0" smtClean="0">
                <a:effectLst/>
                <a:latin typeface="Verdana"/>
                <a:ea typeface="Times New Roman"/>
              </a:rPr>
              <a:t>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s-ES" sz="2400" b="1" dirty="0" smtClean="0">
                <a:effectLst/>
                <a:latin typeface="Verdana"/>
                <a:ea typeface="Times New Roman"/>
              </a:rPr>
              <a:t>¿CUÁL CREES QUE ES SU SIGNIFICADO?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s-ES" sz="2400" b="1" dirty="0" smtClean="0">
                <a:effectLst/>
                <a:latin typeface="Verdana"/>
                <a:ea typeface="Times New Roman"/>
              </a:rPr>
              <a:t>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2057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Martes</a:t>
            </a:r>
            <a:r>
              <a:rPr lang="en-US" dirty="0" smtClean="0"/>
              <a:t> 24, </a:t>
            </a:r>
            <a:r>
              <a:rPr lang="en-US" dirty="0" err="1" smtClean="0"/>
              <a:t>Examen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Bodas</a:t>
            </a:r>
            <a:r>
              <a:rPr lang="en-US" dirty="0" smtClean="0"/>
              <a:t> de Sangre (</a:t>
            </a:r>
            <a:r>
              <a:rPr lang="en-US" dirty="0" err="1" smtClean="0"/>
              <a:t>Preguntas</a:t>
            </a:r>
            <a:r>
              <a:rPr lang="en-US" dirty="0" smtClean="0"/>
              <a:t> de </a:t>
            </a:r>
            <a:r>
              <a:rPr lang="en-US" dirty="0" err="1" smtClean="0"/>
              <a:t>comprensión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Expresiones</a:t>
            </a:r>
            <a:r>
              <a:rPr lang="en-US" dirty="0" smtClean="0"/>
              <a:t> con color.</a:t>
            </a:r>
          </a:p>
          <a:p>
            <a:r>
              <a:rPr lang="en-US" dirty="0" err="1" smtClean="0"/>
              <a:t>Escribir</a:t>
            </a:r>
            <a:r>
              <a:rPr lang="en-US" dirty="0" smtClean="0"/>
              <a:t> un </a:t>
            </a:r>
            <a:r>
              <a:rPr lang="en-US" dirty="0" err="1" smtClean="0"/>
              <a:t>correo</a:t>
            </a:r>
            <a:r>
              <a:rPr lang="en-US" dirty="0" smtClean="0"/>
              <a:t> </a:t>
            </a:r>
            <a:r>
              <a:rPr lang="en-US" dirty="0" err="1" smtClean="0"/>
              <a:t>electrónico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Actividad</a:t>
            </a:r>
            <a:r>
              <a:rPr lang="en-US" dirty="0" smtClean="0"/>
              <a:t> de </a:t>
            </a:r>
            <a:r>
              <a:rPr lang="en-US" dirty="0" err="1" smtClean="0"/>
              <a:t>escuchar</a:t>
            </a:r>
            <a:r>
              <a:rPr lang="en-US" dirty="0" smtClean="0"/>
              <a:t>. (</a:t>
            </a:r>
            <a:r>
              <a:rPr lang="en-US" dirty="0" err="1"/>
              <a:t>M</a:t>
            </a:r>
            <a:r>
              <a:rPr lang="en-US" dirty="0" err="1" smtClean="0"/>
              <a:t>uy</a:t>
            </a:r>
            <a:r>
              <a:rPr lang="en-US" dirty="0" smtClean="0"/>
              <a:t> </a:t>
            </a:r>
            <a:r>
              <a:rPr lang="en-US" dirty="0" err="1" smtClean="0"/>
              <a:t>bonita</a:t>
            </a:r>
            <a:r>
              <a:rPr lang="en-US" dirty="0" smtClean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49" y="3957638"/>
            <a:ext cx="3423699" cy="29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3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1.Ser comunista</a:t>
            </a:r>
          </a:p>
          <a:p>
            <a:pPr marL="0" indent="0">
              <a:buNone/>
            </a:pPr>
            <a:r>
              <a:rPr lang="es-ES" dirty="0" smtClean="0"/>
              <a:t>2. Enfadarse</a:t>
            </a:r>
          </a:p>
          <a:p>
            <a:pPr marL="0" indent="0">
              <a:buNone/>
            </a:pPr>
            <a:r>
              <a:rPr lang="es-ES" dirty="0" smtClean="0"/>
              <a:t>3. Confundir</a:t>
            </a:r>
          </a:p>
          <a:p>
            <a:pPr marL="0" indent="0">
              <a:buNone/>
            </a:pPr>
            <a:r>
              <a:rPr lang="es-ES" dirty="0" smtClean="0"/>
              <a:t>4. Ser intelectual</a:t>
            </a:r>
          </a:p>
          <a:p>
            <a:pPr marL="0" indent="0">
              <a:buNone/>
            </a:pPr>
            <a:r>
              <a:rPr lang="es-ES" dirty="0" smtClean="0"/>
              <a:t>5. Quemarse al sol</a:t>
            </a:r>
          </a:p>
          <a:p>
            <a:pPr marL="0" indent="0">
              <a:buNone/>
            </a:pPr>
            <a:r>
              <a:rPr lang="es-ES" dirty="0" smtClean="0"/>
              <a:t>6. Sonrojarse</a:t>
            </a:r>
          </a:p>
          <a:p>
            <a:pPr marL="0" indent="0">
              <a:buNone/>
            </a:pPr>
            <a:r>
              <a:rPr lang="es-ES" dirty="0" smtClean="0"/>
              <a:t>7. Estar muy exaltada una situación</a:t>
            </a:r>
          </a:p>
          <a:p>
            <a:pPr marL="0" indent="0">
              <a:buNone/>
            </a:pPr>
            <a:r>
              <a:rPr lang="es-ES" dirty="0" smtClean="0"/>
              <a:t>8. Exagerar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PONERSE ROJO</a:t>
            </a:r>
          </a:p>
          <a:p>
            <a:pPr marL="0" indent="0">
              <a:buNone/>
            </a:pPr>
            <a:r>
              <a:rPr lang="en-US" b="1" dirty="0" smtClean="0"/>
              <a:t>SONROJARSE</a:t>
            </a:r>
            <a:endParaRPr lang="en-US" b="1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ESTAR ROJO</a:t>
            </a:r>
          </a:p>
          <a:p>
            <a:pPr marL="0" indent="0">
              <a:buNone/>
            </a:pPr>
            <a:r>
              <a:rPr lang="en-US" b="1" dirty="0" smtClean="0"/>
              <a:t>QUEMARSE AL SOL</a:t>
            </a:r>
            <a:endParaRPr lang="en-US" b="1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SER ROJO</a:t>
            </a:r>
          </a:p>
          <a:p>
            <a:pPr marL="0" indent="0">
              <a:buNone/>
            </a:pPr>
            <a:r>
              <a:rPr lang="en-US" b="1" dirty="0" smtClean="0"/>
              <a:t>SER COMUNISTA</a:t>
            </a:r>
            <a:endParaRPr lang="en-US" b="1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ESTAR AL ROJO VIVO</a:t>
            </a:r>
          </a:p>
          <a:p>
            <a:pPr marL="0" indent="0">
              <a:buNone/>
            </a:pPr>
            <a:r>
              <a:rPr lang="es-ES" b="1" dirty="0" smtClean="0"/>
              <a:t>Estar muy exaltada una situación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5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Poner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verde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err="1" smtClean="0"/>
              <a:t>Criticar</a:t>
            </a:r>
            <a:r>
              <a:rPr lang="en-US" b="1" dirty="0" smtClean="0"/>
              <a:t> a </a:t>
            </a:r>
            <a:r>
              <a:rPr lang="en-US" b="1" dirty="0" err="1" smtClean="0"/>
              <a:t>alguien</a:t>
            </a:r>
            <a:endParaRPr lang="en-US" b="1" dirty="0" smtClean="0"/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Ser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verde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ecologista</a:t>
            </a:r>
            <a:endParaRPr lang="en-US" b="1" dirty="0"/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Dar luz </a:t>
            </a:r>
            <a:r>
              <a:rPr lang="en-US" dirty="0" err="1" smtClean="0">
                <a:solidFill>
                  <a:srgbClr val="00B050"/>
                </a:solidFill>
              </a:rPr>
              <a:t>verde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err="1"/>
              <a:t>Aprobar</a:t>
            </a:r>
            <a:r>
              <a:rPr lang="en-US" b="1" dirty="0"/>
              <a:t> </a:t>
            </a:r>
            <a:r>
              <a:rPr lang="en-US" b="1" dirty="0" err="1"/>
              <a:t>algo</a:t>
            </a:r>
            <a:r>
              <a:rPr lang="en-US" b="1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958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1. Ensuciar 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2. Ser vegetariano  </a:t>
            </a:r>
          </a:p>
          <a:p>
            <a:pPr marL="0" indent="0">
              <a:buNone/>
            </a:pPr>
            <a:r>
              <a:rPr lang="es-ES" dirty="0"/>
              <a:t>3. Ser ecologista</a:t>
            </a:r>
          </a:p>
          <a:p>
            <a:pPr marL="0" indent="0">
              <a:buNone/>
            </a:pPr>
            <a:r>
              <a:rPr lang="es-ES" dirty="0"/>
              <a:t>4. Quedarse embarazada  </a:t>
            </a:r>
          </a:p>
          <a:p>
            <a:pPr marL="0" indent="0">
              <a:buNone/>
            </a:pPr>
            <a:r>
              <a:rPr lang="es-ES" dirty="0"/>
              <a:t>5. Pasar el semáforo en verde </a:t>
            </a:r>
          </a:p>
          <a:p>
            <a:pPr marL="0" indent="0">
              <a:buNone/>
            </a:pPr>
            <a:r>
              <a:rPr lang="es-ES" dirty="0"/>
              <a:t>6. Aprobar algo   </a:t>
            </a:r>
          </a:p>
          <a:p>
            <a:pPr marL="0" indent="0">
              <a:buNone/>
            </a:pPr>
            <a:r>
              <a:rPr lang="es-ES" dirty="0"/>
              <a:t>7. Criticar a alguien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7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5364163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Sin </a:t>
            </a:r>
            <a:r>
              <a:rPr lang="es-ES" dirty="0"/>
              <a:t>saber qué decir.</a:t>
            </a:r>
          </a:p>
          <a:p>
            <a:r>
              <a:rPr lang="es-ES" dirty="0" smtClean="0"/>
              <a:t> </a:t>
            </a:r>
            <a:r>
              <a:rPr lang="es-ES" dirty="0"/>
              <a:t>No tener dinero</a:t>
            </a:r>
          </a:p>
          <a:p>
            <a:r>
              <a:rPr lang="es-ES" dirty="0" smtClean="0"/>
              <a:t> </a:t>
            </a:r>
            <a:r>
              <a:rPr lang="es-ES" dirty="0"/>
              <a:t>Ser una cosa u otra pero no las dos.</a:t>
            </a:r>
          </a:p>
          <a:p>
            <a:r>
              <a:rPr lang="es-ES" dirty="0" smtClean="0"/>
              <a:t>Acertar</a:t>
            </a:r>
            <a:r>
              <a:rPr lang="es-ES" dirty="0"/>
              <a:t>. </a:t>
            </a:r>
          </a:p>
          <a:p>
            <a:r>
              <a:rPr lang="es-ES" dirty="0" smtClean="0"/>
              <a:t> </a:t>
            </a:r>
            <a:r>
              <a:rPr lang="es-ES" dirty="0"/>
              <a:t>Conocer la intención de una persona.  </a:t>
            </a:r>
          </a:p>
          <a:p>
            <a:r>
              <a:rPr lang="es-ES" dirty="0" smtClean="0"/>
              <a:t>Ser </a:t>
            </a:r>
            <a:r>
              <a:rPr lang="es-ES" dirty="0"/>
              <a:t>el centro de atención.   </a:t>
            </a:r>
          </a:p>
          <a:p>
            <a:r>
              <a:rPr lang="es-ES" dirty="0" smtClean="0"/>
              <a:t>Palidecer</a:t>
            </a:r>
            <a:r>
              <a:rPr lang="es-ES" dirty="0"/>
              <a:t>.</a:t>
            </a:r>
          </a:p>
          <a:p>
            <a:r>
              <a:rPr lang="es-ES" dirty="0" smtClean="0"/>
              <a:t>Ser </a:t>
            </a:r>
            <a:r>
              <a:rPr lang="es-ES" dirty="0"/>
              <a:t>un ignorante. </a:t>
            </a:r>
          </a:p>
          <a:p>
            <a:r>
              <a:rPr lang="es-ES" dirty="0" smtClean="0"/>
              <a:t>Pálido </a:t>
            </a:r>
            <a:r>
              <a:rPr lang="es-ES" dirty="0"/>
              <a:t>o sin tomar el sol.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228600"/>
            <a:ext cx="4038600" cy="6705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Ponerse</a:t>
            </a:r>
            <a:r>
              <a:rPr lang="en-US" dirty="0" smtClean="0"/>
              <a:t> </a:t>
            </a:r>
            <a:r>
              <a:rPr lang="en-US" dirty="0" err="1" smtClean="0"/>
              <a:t>blanco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Palidecer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Dar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blanco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Acertar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Quedarse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blanco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Sin saber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blanca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blanco</a:t>
            </a:r>
            <a:r>
              <a:rPr lang="en-US" dirty="0" smtClean="0"/>
              <a:t> de </a:t>
            </a:r>
            <a:r>
              <a:rPr lang="en-US" dirty="0" err="1" smtClean="0"/>
              <a:t>todas</a:t>
            </a:r>
            <a:r>
              <a:rPr lang="en-US" dirty="0" smtClean="0"/>
              <a:t> las </a:t>
            </a:r>
            <a:r>
              <a:rPr lang="en-US" dirty="0" err="1" smtClean="0"/>
              <a:t>miradas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centro</a:t>
            </a:r>
            <a:r>
              <a:rPr lang="en-US" dirty="0" smtClean="0"/>
              <a:t> de </a:t>
            </a:r>
            <a:r>
              <a:rPr lang="en-US" dirty="0" err="1" smtClean="0"/>
              <a:t>atención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distinguir</a:t>
            </a:r>
            <a:r>
              <a:rPr lang="en-US" dirty="0" smtClean="0"/>
              <a:t> lo </a:t>
            </a:r>
            <a:r>
              <a:rPr lang="en-US" dirty="0" err="1" smtClean="0"/>
              <a:t>blanco</a:t>
            </a:r>
            <a:r>
              <a:rPr lang="en-US" dirty="0" smtClean="0"/>
              <a:t> de lo negro.</a:t>
            </a:r>
          </a:p>
          <a:p>
            <a:pPr marL="0" indent="0">
              <a:buNone/>
            </a:pPr>
            <a:r>
              <a:rPr lang="en-US" dirty="0" err="1" smtClean="0"/>
              <a:t>Ser</a:t>
            </a:r>
            <a:r>
              <a:rPr lang="en-US" dirty="0" smtClean="0"/>
              <a:t> un </a:t>
            </a:r>
            <a:r>
              <a:rPr lang="en-US" dirty="0" err="1" smtClean="0"/>
              <a:t>ignorante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9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Morado</a:t>
            </a:r>
            <a:r>
              <a:rPr lang="en-US" smtClean="0">
                <a:solidFill>
                  <a:srgbClr val="7030A0"/>
                </a:solidFill>
              </a:rPr>
              <a:t>     </a:t>
            </a:r>
            <a:r>
              <a:rPr lang="en-US" smtClean="0"/>
              <a:t>/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Naranja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7030A0"/>
                </a:solidFill>
              </a:rPr>
              <a:t>Ponerse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morado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Comer y </a:t>
            </a:r>
            <a:r>
              <a:rPr lang="en-US" dirty="0" err="1" smtClean="0">
                <a:solidFill>
                  <a:srgbClr val="7030A0"/>
                </a:solidFill>
              </a:rPr>
              <a:t>beber</a:t>
            </a:r>
            <a:r>
              <a:rPr lang="en-US" dirty="0" smtClean="0">
                <a:solidFill>
                  <a:srgbClr val="7030A0"/>
                </a:solidFill>
              </a:rPr>
              <a:t> mucho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err="1" smtClean="0">
                <a:solidFill>
                  <a:srgbClr val="7030A0"/>
                </a:solidFill>
              </a:rPr>
              <a:t>Pasarlas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moradas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</a:t>
            </a:r>
            <a:r>
              <a:rPr lang="en-US" dirty="0" err="1" smtClean="0">
                <a:solidFill>
                  <a:srgbClr val="7030A0"/>
                </a:solidFill>
              </a:rPr>
              <a:t>Sufrir</a:t>
            </a:r>
            <a:r>
              <a:rPr lang="en-US" dirty="0" smtClean="0">
                <a:solidFill>
                  <a:srgbClr val="7030A0"/>
                </a:solidFill>
              </a:rPr>
              <a:t> mucho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Media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naranja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Una persona que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complementa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perfectamente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Naranjas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de la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China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Tonterías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Cosas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sin </a:t>
            </a:r>
          </a:p>
          <a:p>
            <a:pPr marL="0" indent="0">
              <a:buNone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sentido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4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256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EXPRESIONES CON COLOR    ¿CUÁL CREES QUE ES SU SIGNIFICADO?   </vt:lpstr>
      <vt:lpstr>Martes 24, Examen</vt:lpstr>
      <vt:lpstr>PowerPoint Presentation</vt:lpstr>
      <vt:lpstr>PowerPoint Presentation</vt:lpstr>
      <vt:lpstr>PowerPoint Presentation</vt:lpstr>
      <vt:lpstr>Morado     /     Naranja</vt:lpstr>
    </vt:vector>
  </TitlesOfParts>
  <Company>Scarsdale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CON COLOR    ¿CUÁL CREES QUE ES SU SIGNIFICADO?</dc:title>
  <dc:creator>Scarsdale High School</dc:creator>
  <cp:lastModifiedBy>Scarsdale High School</cp:lastModifiedBy>
  <cp:revision>7</cp:revision>
  <dcterms:created xsi:type="dcterms:W3CDTF">2017-01-09T02:09:55Z</dcterms:created>
  <dcterms:modified xsi:type="dcterms:W3CDTF">2017-01-23T20:03:31Z</dcterms:modified>
</cp:coreProperties>
</file>